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60E1341-4D91-4DCE-8288-0E89A6255FE0}" type="datetimeFigureOut">
              <a:rPr lang="fi-FI" smtClean="0"/>
              <a:t>6.10.2015</a:t>
            </a:fld>
            <a:endParaRPr lang="fi-FI"/>
          </a:p>
        </p:txBody>
      </p:sp>
      <p:sp>
        <p:nvSpPr>
          <p:cNvPr id="4" name="Dian kuvan paikkamerkki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6" name="Alatunnisteen paikkamerk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7746156-09AB-49D9-80F8-9AD59813197E}" type="slidenum">
              <a:rPr lang="fi-FI" smtClean="0"/>
              <a:t>‹#›</a:t>
            </a:fld>
            <a:endParaRPr lang="fi-FI"/>
          </a:p>
        </p:txBody>
      </p:sp>
    </p:spTree>
    <p:extLst>
      <p:ext uri="{BB962C8B-B14F-4D97-AF65-F5344CB8AC3E}">
        <p14:creationId xmlns:p14="http://schemas.microsoft.com/office/powerpoint/2010/main" val="8637150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smtClean="0"/>
              <a:t>Mitä velvollisuuksia lapsella on (kohta 1): koulunkäynti, kotona on velvollisuuksia, toisten ihmisten kunnioittaminen on velvollisuus </a:t>
            </a:r>
          </a:p>
          <a:p>
            <a:r>
              <a:rPr lang="fi-FI" dirty="0" smtClean="0"/>
              <a:t>Mitä velvollisuuksia valtioilla, kunnilla ja aikuisilla on (kohta2): lasten rekisteröinti, terveydenhoito, koulutus, tiedon tuottaminen, lasten kuuleminen, ja päätöksenteko, jossa otetaan huomioon lapsen etu. </a:t>
            </a:r>
          </a:p>
          <a:p>
            <a:r>
              <a:rPr lang="fi-FI" dirty="0" smtClean="0"/>
              <a:t>Minkälaista olisi, jos kaikki vain huolehtisivat itsestään ja omista oikeuksistaan? Jos kukaan ei huolehtisi toisten hyvinvoinnista ja oikeuksista? </a:t>
            </a:r>
          </a:p>
          <a:p>
            <a:r>
              <a:rPr lang="fi-FI" smtClean="0"/>
              <a:t>On tärkeää muistaa, että kun kaikkien oikeudet toteutuvat, kaikilla on hyvä olla. </a:t>
            </a:r>
          </a:p>
          <a:p>
            <a:endParaRPr lang="fi-FI"/>
          </a:p>
        </p:txBody>
      </p:sp>
      <p:sp>
        <p:nvSpPr>
          <p:cNvPr id="4" name="Dian numeron paikkamerkki 3"/>
          <p:cNvSpPr>
            <a:spLocks noGrp="1"/>
          </p:cNvSpPr>
          <p:nvPr>
            <p:ph type="sldNum" sz="quarter" idx="10"/>
          </p:nvPr>
        </p:nvSpPr>
        <p:spPr/>
        <p:txBody>
          <a:bodyPr/>
          <a:lstStyle/>
          <a:p>
            <a:fld id="{67746156-09AB-49D9-80F8-9AD59813197E}" type="slidenum">
              <a:rPr lang="fi-FI" smtClean="0"/>
              <a:t>11</a:t>
            </a:fld>
            <a:endParaRPr lang="fi-FI"/>
          </a:p>
        </p:txBody>
      </p:sp>
    </p:spTree>
    <p:extLst>
      <p:ext uri="{BB962C8B-B14F-4D97-AF65-F5344CB8AC3E}">
        <p14:creationId xmlns:p14="http://schemas.microsoft.com/office/powerpoint/2010/main" val="37808819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p:cNvSpPr>
            <a:spLocks noGrp="1"/>
          </p:cNvSpPr>
          <p:nvPr>
            <p:ph type="ctrTitle"/>
          </p:nvPr>
        </p:nvSpPr>
        <p:spPr>
          <a:xfrm>
            <a:off x="685800" y="2130425"/>
            <a:ext cx="7772400" cy="1470025"/>
          </a:xfrm>
        </p:spPr>
        <p:txBody>
          <a:bodyPr/>
          <a:lstStyle/>
          <a:p>
            <a:r>
              <a:rPr lang="fi-FI" smtClean="0"/>
              <a:t>Muokkaa perustyyl. napsautt.</a:t>
            </a:r>
            <a:endParaRPr lang="fi-FI"/>
          </a:p>
        </p:txBody>
      </p:sp>
      <p:sp>
        <p:nvSpPr>
          <p:cNvPr id="3" name="Alaotsikk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Muokkaa alaotsikon perustyyliä napsautt.</a:t>
            </a:r>
            <a:endParaRPr lang="fi-FI"/>
          </a:p>
        </p:txBody>
      </p:sp>
      <p:sp>
        <p:nvSpPr>
          <p:cNvPr id="4" name="Päivämäärän paikkamerkki 3"/>
          <p:cNvSpPr>
            <a:spLocks noGrp="1"/>
          </p:cNvSpPr>
          <p:nvPr>
            <p:ph type="dt" sz="half" idx="10"/>
          </p:nvPr>
        </p:nvSpPr>
        <p:spPr/>
        <p:txBody>
          <a:bodyPr/>
          <a:lstStyle/>
          <a:p>
            <a:fld id="{F5534E63-DBDB-4F1C-9470-CBF6C4728E40}" type="datetimeFigureOut">
              <a:rPr lang="fi-FI" smtClean="0"/>
              <a:t>6.10.2015</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62245EDF-1015-4E78-8310-CC44A0801296}" type="slidenum">
              <a:rPr lang="fi-FI" smtClean="0"/>
              <a:t>‹#›</a:t>
            </a:fld>
            <a:endParaRPr lang="fi-FI"/>
          </a:p>
        </p:txBody>
      </p:sp>
    </p:spTree>
    <p:extLst>
      <p:ext uri="{BB962C8B-B14F-4D97-AF65-F5344CB8AC3E}">
        <p14:creationId xmlns:p14="http://schemas.microsoft.com/office/powerpoint/2010/main" val="3073464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Pystysuoran tekstin paikkamerkki 2"/>
          <p:cNvSpPr>
            <a:spLocks noGrp="1"/>
          </p:cNvSpPr>
          <p:nvPr>
            <p:ph type="body" orient="vert" idx="1"/>
          </p:nvPr>
        </p:nvSpPr>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F5534E63-DBDB-4F1C-9470-CBF6C4728E40}" type="datetimeFigureOut">
              <a:rPr lang="fi-FI" smtClean="0"/>
              <a:t>6.10.2015</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62245EDF-1015-4E78-8310-CC44A0801296}" type="slidenum">
              <a:rPr lang="fi-FI" smtClean="0"/>
              <a:t>‹#›</a:t>
            </a:fld>
            <a:endParaRPr lang="fi-FI"/>
          </a:p>
        </p:txBody>
      </p:sp>
    </p:spTree>
    <p:extLst>
      <p:ext uri="{BB962C8B-B14F-4D97-AF65-F5344CB8AC3E}">
        <p14:creationId xmlns:p14="http://schemas.microsoft.com/office/powerpoint/2010/main" val="41500423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p:cNvSpPr>
            <a:spLocks noGrp="1"/>
          </p:cNvSpPr>
          <p:nvPr>
            <p:ph type="title" orient="vert"/>
          </p:nvPr>
        </p:nvSpPr>
        <p:spPr>
          <a:xfrm>
            <a:off x="6629400" y="274638"/>
            <a:ext cx="2057400" cy="5851525"/>
          </a:xfrm>
        </p:spPr>
        <p:txBody>
          <a:bodyPr vert="eaVert"/>
          <a:lstStyle/>
          <a:p>
            <a:r>
              <a:rPr lang="fi-FI" smtClean="0"/>
              <a:t>Muokkaa perustyyl. napsautt.</a:t>
            </a:r>
            <a:endParaRPr lang="fi-FI"/>
          </a:p>
        </p:txBody>
      </p:sp>
      <p:sp>
        <p:nvSpPr>
          <p:cNvPr id="3" name="Pystysuoran tekstin paikkamerkki 2"/>
          <p:cNvSpPr>
            <a:spLocks noGrp="1"/>
          </p:cNvSpPr>
          <p:nvPr>
            <p:ph type="body" orient="vert" idx="1"/>
          </p:nvPr>
        </p:nvSpPr>
        <p:spPr>
          <a:xfrm>
            <a:off x="457200" y="274638"/>
            <a:ext cx="6019800" cy="5851525"/>
          </a:xfrm>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F5534E63-DBDB-4F1C-9470-CBF6C4728E40}" type="datetimeFigureOut">
              <a:rPr lang="fi-FI" smtClean="0"/>
              <a:t>6.10.2015</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62245EDF-1015-4E78-8310-CC44A0801296}" type="slidenum">
              <a:rPr lang="fi-FI" smtClean="0"/>
              <a:t>‹#›</a:t>
            </a:fld>
            <a:endParaRPr lang="fi-FI"/>
          </a:p>
        </p:txBody>
      </p:sp>
    </p:spTree>
    <p:extLst>
      <p:ext uri="{BB962C8B-B14F-4D97-AF65-F5344CB8AC3E}">
        <p14:creationId xmlns:p14="http://schemas.microsoft.com/office/powerpoint/2010/main" val="3852588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Sisällön paikkamerkki 2"/>
          <p:cNvSpPr>
            <a:spLocks noGrp="1"/>
          </p:cNvSpPr>
          <p:nvPr>
            <p:ph idx="1"/>
          </p:nvPr>
        </p:nvSpPr>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F5534E63-DBDB-4F1C-9470-CBF6C4728E40}" type="datetimeFigureOut">
              <a:rPr lang="fi-FI" smtClean="0"/>
              <a:t>6.10.2015</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62245EDF-1015-4E78-8310-CC44A0801296}" type="slidenum">
              <a:rPr lang="fi-FI" smtClean="0"/>
              <a:t>‹#›</a:t>
            </a:fld>
            <a:endParaRPr lang="fi-FI"/>
          </a:p>
        </p:txBody>
      </p:sp>
    </p:spTree>
    <p:extLst>
      <p:ext uri="{BB962C8B-B14F-4D97-AF65-F5344CB8AC3E}">
        <p14:creationId xmlns:p14="http://schemas.microsoft.com/office/powerpoint/2010/main" val="7348820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p:cNvSpPr>
            <a:spLocks noGrp="1"/>
          </p:cNvSpPr>
          <p:nvPr>
            <p:ph type="title"/>
          </p:nvPr>
        </p:nvSpPr>
        <p:spPr>
          <a:xfrm>
            <a:off x="722313" y="4406900"/>
            <a:ext cx="7772400" cy="1362075"/>
          </a:xfrm>
        </p:spPr>
        <p:txBody>
          <a:bodyPr anchor="t"/>
          <a:lstStyle>
            <a:lvl1pPr algn="l">
              <a:defRPr sz="4000" b="1" cap="all"/>
            </a:lvl1pPr>
          </a:lstStyle>
          <a:p>
            <a:r>
              <a:rPr lang="fi-FI" smtClean="0"/>
              <a:t>Muokkaa perustyyl. napsautt.</a:t>
            </a:r>
            <a:endParaRPr lang="fi-FI"/>
          </a:p>
        </p:txBody>
      </p:sp>
      <p:sp>
        <p:nvSpPr>
          <p:cNvPr id="3" name="Tekstin paikkamerkki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smtClean="0"/>
              <a:t>Muokkaa tekstin perustyylejä napsauttamalla</a:t>
            </a:r>
          </a:p>
        </p:txBody>
      </p:sp>
      <p:sp>
        <p:nvSpPr>
          <p:cNvPr id="4" name="Päivämäärän paikkamerkki 3"/>
          <p:cNvSpPr>
            <a:spLocks noGrp="1"/>
          </p:cNvSpPr>
          <p:nvPr>
            <p:ph type="dt" sz="half" idx="10"/>
          </p:nvPr>
        </p:nvSpPr>
        <p:spPr/>
        <p:txBody>
          <a:bodyPr/>
          <a:lstStyle/>
          <a:p>
            <a:fld id="{F5534E63-DBDB-4F1C-9470-CBF6C4728E40}" type="datetimeFigureOut">
              <a:rPr lang="fi-FI" smtClean="0"/>
              <a:t>6.10.2015</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62245EDF-1015-4E78-8310-CC44A0801296}" type="slidenum">
              <a:rPr lang="fi-FI" smtClean="0"/>
              <a:t>‹#›</a:t>
            </a:fld>
            <a:endParaRPr lang="fi-FI"/>
          </a:p>
        </p:txBody>
      </p:sp>
    </p:spTree>
    <p:extLst>
      <p:ext uri="{BB962C8B-B14F-4D97-AF65-F5344CB8AC3E}">
        <p14:creationId xmlns:p14="http://schemas.microsoft.com/office/powerpoint/2010/main" val="33404754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Sisällön paikkamerkk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Sisällön paikkamerkk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5" name="Päivämäärän paikkamerkki 4"/>
          <p:cNvSpPr>
            <a:spLocks noGrp="1"/>
          </p:cNvSpPr>
          <p:nvPr>
            <p:ph type="dt" sz="half" idx="10"/>
          </p:nvPr>
        </p:nvSpPr>
        <p:spPr/>
        <p:txBody>
          <a:bodyPr/>
          <a:lstStyle/>
          <a:p>
            <a:fld id="{F5534E63-DBDB-4F1C-9470-CBF6C4728E40}" type="datetimeFigureOut">
              <a:rPr lang="fi-FI" smtClean="0"/>
              <a:t>6.10.2015</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62245EDF-1015-4E78-8310-CC44A0801296}" type="slidenum">
              <a:rPr lang="fi-FI" smtClean="0"/>
              <a:t>‹#›</a:t>
            </a:fld>
            <a:endParaRPr lang="fi-FI"/>
          </a:p>
        </p:txBody>
      </p:sp>
    </p:spTree>
    <p:extLst>
      <p:ext uri="{BB962C8B-B14F-4D97-AF65-F5344CB8AC3E}">
        <p14:creationId xmlns:p14="http://schemas.microsoft.com/office/powerpoint/2010/main" val="32632132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lvl1pPr>
              <a:defRPr/>
            </a:lvl1pPr>
          </a:lstStyle>
          <a:p>
            <a:r>
              <a:rPr lang="fi-FI" smtClean="0"/>
              <a:t>Muokkaa perustyyl. napsautt.</a:t>
            </a:r>
            <a:endParaRPr lang="fi-FI"/>
          </a:p>
        </p:txBody>
      </p:sp>
      <p:sp>
        <p:nvSpPr>
          <p:cNvPr id="3" name="Tekstin paikkamerkki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4" name="Sisällön paikkamerkk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5" name="Tekstin paikkamerkki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6" name="Sisällön paikkamerkk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7" name="Päivämäärän paikkamerkki 6"/>
          <p:cNvSpPr>
            <a:spLocks noGrp="1"/>
          </p:cNvSpPr>
          <p:nvPr>
            <p:ph type="dt" sz="half" idx="10"/>
          </p:nvPr>
        </p:nvSpPr>
        <p:spPr/>
        <p:txBody>
          <a:bodyPr/>
          <a:lstStyle/>
          <a:p>
            <a:fld id="{F5534E63-DBDB-4F1C-9470-CBF6C4728E40}" type="datetimeFigureOut">
              <a:rPr lang="fi-FI" smtClean="0"/>
              <a:t>6.10.2015</a:t>
            </a:fld>
            <a:endParaRPr lang="fi-FI"/>
          </a:p>
        </p:txBody>
      </p:sp>
      <p:sp>
        <p:nvSpPr>
          <p:cNvPr id="8" name="Alatunnisteen paikkamerkki 7"/>
          <p:cNvSpPr>
            <a:spLocks noGrp="1"/>
          </p:cNvSpPr>
          <p:nvPr>
            <p:ph type="ftr" sz="quarter" idx="11"/>
          </p:nvPr>
        </p:nvSpPr>
        <p:spPr/>
        <p:txBody>
          <a:bodyPr/>
          <a:lstStyle/>
          <a:p>
            <a:endParaRPr lang="fi-FI"/>
          </a:p>
        </p:txBody>
      </p:sp>
      <p:sp>
        <p:nvSpPr>
          <p:cNvPr id="9" name="Dian numeron paikkamerkki 8"/>
          <p:cNvSpPr>
            <a:spLocks noGrp="1"/>
          </p:cNvSpPr>
          <p:nvPr>
            <p:ph type="sldNum" sz="quarter" idx="12"/>
          </p:nvPr>
        </p:nvSpPr>
        <p:spPr/>
        <p:txBody>
          <a:bodyPr/>
          <a:lstStyle/>
          <a:p>
            <a:fld id="{62245EDF-1015-4E78-8310-CC44A0801296}" type="slidenum">
              <a:rPr lang="fi-FI" smtClean="0"/>
              <a:t>‹#›</a:t>
            </a:fld>
            <a:endParaRPr lang="fi-FI"/>
          </a:p>
        </p:txBody>
      </p:sp>
    </p:spTree>
    <p:extLst>
      <p:ext uri="{BB962C8B-B14F-4D97-AF65-F5344CB8AC3E}">
        <p14:creationId xmlns:p14="http://schemas.microsoft.com/office/powerpoint/2010/main" val="14703590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Päivämäärän paikkamerkki 2"/>
          <p:cNvSpPr>
            <a:spLocks noGrp="1"/>
          </p:cNvSpPr>
          <p:nvPr>
            <p:ph type="dt" sz="half" idx="10"/>
          </p:nvPr>
        </p:nvSpPr>
        <p:spPr/>
        <p:txBody>
          <a:bodyPr/>
          <a:lstStyle/>
          <a:p>
            <a:fld id="{F5534E63-DBDB-4F1C-9470-CBF6C4728E40}" type="datetimeFigureOut">
              <a:rPr lang="fi-FI" smtClean="0"/>
              <a:t>6.10.2015</a:t>
            </a:fld>
            <a:endParaRPr lang="fi-FI"/>
          </a:p>
        </p:txBody>
      </p:sp>
      <p:sp>
        <p:nvSpPr>
          <p:cNvPr id="4" name="Alatunnisteen paikkamerkki 3"/>
          <p:cNvSpPr>
            <a:spLocks noGrp="1"/>
          </p:cNvSpPr>
          <p:nvPr>
            <p:ph type="ftr" sz="quarter" idx="11"/>
          </p:nvPr>
        </p:nvSpPr>
        <p:spPr/>
        <p:txBody>
          <a:bodyPr/>
          <a:lstStyle/>
          <a:p>
            <a:endParaRPr lang="fi-FI"/>
          </a:p>
        </p:txBody>
      </p:sp>
      <p:sp>
        <p:nvSpPr>
          <p:cNvPr id="5" name="Dian numeron paikkamerkki 4"/>
          <p:cNvSpPr>
            <a:spLocks noGrp="1"/>
          </p:cNvSpPr>
          <p:nvPr>
            <p:ph type="sldNum" sz="quarter" idx="12"/>
          </p:nvPr>
        </p:nvSpPr>
        <p:spPr/>
        <p:txBody>
          <a:bodyPr/>
          <a:lstStyle/>
          <a:p>
            <a:fld id="{62245EDF-1015-4E78-8310-CC44A0801296}" type="slidenum">
              <a:rPr lang="fi-FI" smtClean="0"/>
              <a:t>‹#›</a:t>
            </a:fld>
            <a:endParaRPr lang="fi-FI"/>
          </a:p>
        </p:txBody>
      </p:sp>
    </p:spTree>
    <p:extLst>
      <p:ext uri="{BB962C8B-B14F-4D97-AF65-F5344CB8AC3E}">
        <p14:creationId xmlns:p14="http://schemas.microsoft.com/office/powerpoint/2010/main" val="16918265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p:cNvSpPr>
            <a:spLocks noGrp="1"/>
          </p:cNvSpPr>
          <p:nvPr>
            <p:ph type="dt" sz="half" idx="10"/>
          </p:nvPr>
        </p:nvSpPr>
        <p:spPr/>
        <p:txBody>
          <a:bodyPr/>
          <a:lstStyle/>
          <a:p>
            <a:fld id="{F5534E63-DBDB-4F1C-9470-CBF6C4728E40}" type="datetimeFigureOut">
              <a:rPr lang="fi-FI" smtClean="0"/>
              <a:t>6.10.2015</a:t>
            </a:fld>
            <a:endParaRPr lang="fi-FI"/>
          </a:p>
        </p:txBody>
      </p:sp>
      <p:sp>
        <p:nvSpPr>
          <p:cNvPr id="3" name="Alatunnisteen paikkamerkki 2"/>
          <p:cNvSpPr>
            <a:spLocks noGrp="1"/>
          </p:cNvSpPr>
          <p:nvPr>
            <p:ph type="ftr" sz="quarter" idx="11"/>
          </p:nvPr>
        </p:nvSpPr>
        <p:spPr/>
        <p:txBody>
          <a:bodyPr/>
          <a:lstStyle/>
          <a:p>
            <a:endParaRPr lang="fi-FI"/>
          </a:p>
        </p:txBody>
      </p:sp>
      <p:sp>
        <p:nvSpPr>
          <p:cNvPr id="4" name="Dian numeron paikkamerkki 3"/>
          <p:cNvSpPr>
            <a:spLocks noGrp="1"/>
          </p:cNvSpPr>
          <p:nvPr>
            <p:ph type="sldNum" sz="quarter" idx="12"/>
          </p:nvPr>
        </p:nvSpPr>
        <p:spPr/>
        <p:txBody>
          <a:bodyPr/>
          <a:lstStyle/>
          <a:p>
            <a:fld id="{62245EDF-1015-4E78-8310-CC44A0801296}" type="slidenum">
              <a:rPr lang="fi-FI" smtClean="0"/>
              <a:t>‹#›</a:t>
            </a:fld>
            <a:endParaRPr lang="fi-FI"/>
          </a:p>
        </p:txBody>
      </p:sp>
    </p:spTree>
    <p:extLst>
      <p:ext uri="{BB962C8B-B14F-4D97-AF65-F5344CB8AC3E}">
        <p14:creationId xmlns:p14="http://schemas.microsoft.com/office/powerpoint/2010/main" val="34077720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457200" y="273050"/>
            <a:ext cx="3008313" cy="1162050"/>
          </a:xfrm>
        </p:spPr>
        <p:txBody>
          <a:bodyPr anchor="b"/>
          <a:lstStyle>
            <a:lvl1pPr algn="l">
              <a:defRPr sz="2000" b="1"/>
            </a:lvl1pPr>
          </a:lstStyle>
          <a:p>
            <a:r>
              <a:rPr lang="fi-FI" smtClean="0"/>
              <a:t>Muokkaa perustyyl. napsautt.</a:t>
            </a:r>
            <a:endParaRPr lang="fi-FI"/>
          </a:p>
        </p:txBody>
      </p:sp>
      <p:sp>
        <p:nvSpPr>
          <p:cNvPr id="3" name="Sisällön paikkamerkk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Tekstin paikkamerkki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5" name="Päivämäärän paikkamerkki 4"/>
          <p:cNvSpPr>
            <a:spLocks noGrp="1"/>
          </p:cNvSpPr>
          <p:nvPr>
            <p:ph type="dt" sz="half" idx="10"/>
          </p:nvPr>
        </p:nvSpPr>
        <p:spPr/>
        <p:txBody>
          <a:bodyPr/>
          <a:lstStyle/>
          <a:p>
            <a:fld id="{F5534E63-DBDB-4F1C-9470-CBF6C4728E40}" type="datetimeFigureOut">
              <a:rPr lang="fi-FI" smtClean="0"/>
              <a:t>6.10.2015</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62245EDF-1015-4E78-8310-CC44A0801296}" type="slidenum">
              <a:rPr lang="fi-FI" smtClean="0"/>
              <a:t>‹#›</a:t>
            </a:fld>
            <a:endParaRPr lang="fi-FI"/>
          </a:p>
        </p:txBody>
      </p:sp>
    </p:spTree>
    <p:extLst>
      <p:ext uri="{BB962C8B-B14F-4D97-AF65-F5344CB8AC3E}">
        <p14:creationId xmlns:p14="http://schemas.microsoft.com/office/powerpoint/2010/main" val="35779589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Otsikko 1"/>
          <p:cNvSpPr>
            <a:spLocks noGrp="1"/>
          </p:cNvSpPr>
          <p:nvPr>
            <p:ph type="title"/>
          </p:nvPr>
        </p:nvSpPr>
        <p:spPr>
          <a:xfrm>
            <a:off x="1792288" y="4800600"/>
            <a:ext cx="5486400" cy="566738"/>
          </a:xfrm>
        </p:spPr>
        <p:txBody>
          <a:bodyPr anchor="b"/>
          <a:lstStyle>
            <a:lvl1pPr algn="l">
              <a:defRPr sz="2000" b="1"/>
            </a:lvl1pPr>
          </a:lstStyle>
          <a:p>
            <a:r>
              <a:rPr lang="fi-FI" smtClean="0"/>
              <a:t>Muokkaa perustyyl. napsautt.</a:t>
            </a:r>
            <a:endParaRPr lang="fi-FI"/>
          </a:p>
        </p:txBody>
      </p:sp>
      <p:sp>
        <p:nvSpPr>
          <p:cNvPr id="3" name="Kuvan paikkamerkki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5" name="Päivämäärän paikkamerkki 4"/>
          <p:cNvSpPr>
            <a:spLocks noGrp="1"/>
          </p:cNvSpPr>
          <p:nvPr>
            <p:ph type="dt" sz="half" idx="10"/>
          </p:nvPr>
        </p:nvSpPr>
        <p:spPr/>
        <p:txBody>
          <a:bodyPr/>
          <a:lstStyle/>
          <a:p>
            <a:fld id="{F5534E63-DBDB-4F1C-9470-CBF6C4728E40}" type="datetimeFigureOut">
              <a:rPr lang="fi-FI" smtClean="0"/>
              <a:t>6.10.2015</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62245EDF-1015-4E78-8310-CC44A0801296}" type="slidenum">
              <a:rPr lang="fi-FI" smtClean="0"/>
              <a:t>‹#›</a:t>
            </a:fld>
            <a:endParaRPr lang="fi-FI"/>
          </a:p>
        </p:txBody>
      </p:sp>
    </p:spTree>
    <p:extLst>
      <p:ext uri="{BB962C8B-B14F-4D97-AF65-F5344CB8AC3E}">
        <p14:creationId xmlns:p14="http://schemas.microsoft.com/office/powerpoint/2010/main" val="5209750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i-FI" smtClean="0"/>
              <a:t>Muokkaa perustyyl. napsautt.</a:t>
            </a:r>
            <a:endParaRPr lang="fi-FI"/>
          </a:p>
        </p:txBody>
      </p:sp>
      <p:sp>
        <p:nvSpPr>
          <p:cNvPr id="3" name="Tekstin paikkamerkki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534E63-DBDB-4F1C-9470-CBF6C4728E40}" type="datetimeFigureOut">
              <a:rPr lang="fi-FI" smtClean="0"/>
              <a:t>6.10.2015</a:t>
            </a:fld>
            <a:endParaRPr lang="fi-FI"/>
          </a:p>
        </p:txBody>
      </p:sp>
      <p:sp>
        <p:nvSpPr>
          <p:cNvPr id="5" name="Alatunnisteen paikkamerk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Dian numeron paikkamerkki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245EDF-1015-4E78-8310-CC44A0801296}" type="slidenum">
              <a:rPr lang="fi-FI" smtClean="0"/>
              <a:t>‹#›</a:t>
            </a:fld>
            <a:endParaRPr lang="fi-FI"/>
          </a:p>
        </p:txBody>
      </p:sp>
    </p:spTree>
    <p:extLst>
      <p:ext uri="{BB962C8B-B14F-4D97-AF65-F5344CB8AC3E}">
        <p14:creationId xmlns:p14="http://schemas.microsoft.com/office/powerpoint/2010/main" val="9618384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lstStyle/>
          <a:p>
            <a:r>
              <a:rPr lang="fi-FI" dirty="0" smtClean="0"/>
              <a:t>Lasten oikeudet</a:t>
            </a:r>
            <a:endParaRPr lang="fi-FI" dirty="0"/>
          </a:p>
        </p:txBody>
      </p:sp>
      <p:sp>
        <p:nvSpPr>
          <p:cNvPr id="3" name="Alaotsikko 2"/>
          <p:cNvSpPr>
            <a:spLocks noGrp="1"/>
          </p:cNvSpPr>
          <p:nvPr>
            <p:ph type="subTitle" idx="1"/>
          </p:nvPr>
        </p:nvSpPr>
        <p:spPr/>
        <p:txBody>
          <a:bodyPr/>
          <a:lstStyle/>
          <a:p>
            <a:endParaRPr lang="fi-FI"/>
          </a:p>
        </p:txBody>
      </p:sp>
    </p:spTree>
    <p:extLst>
      <p:ext uri="{BB962C8B-B14F-4D97-AF65-F5344CB8AC3E}">
        <p14:creationId xmlns:p14="http://schemas.microsoft.com/office/powerpoint/2010/main" val="8070505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fontScale="90000"/>
          </a:bodyPr>
          <a:lstStyle/>
          <a:p>
            <a:r>
              <a:rPr lang="fi-FI" dirty="0" smtClean="0"/>
              <a:t>Miten voimme edistää lapsen oikeuksia?</a:t>
            </a:r>
            <a:endParaRPr lang="fi-FI" dirty="0"/>
          </a:p>
        </p:txBody>
      </p:sp>
      <p:sp>
        <p:nvSpPr>
          <p:cNvPr id="3" name="Sisällön paikkamerkki 2"/>
          <p:cNvSpPr>
            <a:spLocks noGrp="1"/>
          </p:cNvSpPr>
          <p:nvPr>
            <p:ph idx="1"/>
          </p:nvPr>
        </p:nvSpPr>
        <p:spPr/>
        <p:txBody>
          <a:bodyPr/>
          <a:lstStyle/>
          <a:p>
            <a:r>
              <a:rPr lang="fi-FI" dirty="0" smtClean="0"/>
              <a:t>Kunnioittaa jokaisen ihmisarvoa </a:t>
            </a:r>
          </a:p>
          <a:p>
            <a:r>
              <a:rPr lang="fi-FI" dirty="0" smtClean="0"/>
              <a:t>Toimia oikeudenmukaisemman maailman puolesta kantamalla vastuuta ympäristöstä ja lähimmäisestä</a:t>
            </a:r>
            <a:endParaRPr lang="fi-FI" dirty="0"/>
          </a:p>
        </p:txBody>
      </p:sp>
    </p:spTree>
    <p:extLst>
      <p:ext uri="{BB962C8B-B14F-4D97-AF65-F5344CB8AC3E}">
        <p14:creationId xmlns:p14="http://schemas.microsoft.com/office/powerpoint/2010/main" val="39975183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Pohdittavaa</a:t>
            </a:r>
            <a:endParaRPr lang="fi-FI" dirty="0"/>
          </a:p>
        </p:txBody>
      </p:sp>
      <p:sp>
        <p:nvSpPr>
          <p:cNvPr id="3" name="Sisällön paikkamerkki 2"/>
          <p:cNvSpPr>
            <a:spLocks noGrp="1"/>
          </p:cNvSpPr>
          <p:nvPr>
            <p:ph idx="1"/>
          </p:nvPr>
        </p:nvSpPr>
        <p:spPr/>
        <p:txBody>
          <a:bodyPr/>
          <a:lstStyle/>
          <a:p>
            <a:r>
              <a:rPr lang="fi-FI" dirty="0" smtClean="0"/>
              <a:t>Mitä velvollisuuksia lapsella on?</a:t>
            </a:r>
          </a:p>
          <a:p>
            <a:r>
              <a:rPr lang="fi-FI" dirty="0" smtClean="0"/>
              <a:t>Mitä velvollisuuksia valtioilla, kunnilla ja aikuisilla on? </a:t>
            </a:r>
          </a:p>
          <a:p>
            <a:r>
              <a:rPr lang="fi-FI" dirty="0" smtClean="0"/>
              <a:t>Minkälaista olisi, jos kaikki vain huolehtisivat itsestään ja omista oikeuksistaan? Jos kukaan ei huolehtisi toisten hyvinvoinnista ja oikeuksista?</a:t>
            </a:r>
            <a:endParaRPr lang="fi-FI" dirty="0"/>
          </a:p>
        </p:txBody>
      </p:sp>
    </p:spTree>
    <p:extLst>
      <p:ext uri="{BB962C8B-B14F-4D97-AF65-F5344CB8AC3E}">
        <p14:creationId xmlns:p14="http://schemas.microsoft.com/office/powerpoint/2010/main" val="41035325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Lapsen oikeuksien sopimus</a:t>
            </a:r>
            <a:endParaRPr lang="fi-FI" dirty="0"/>
          </a:p>
        </p:txBody>
      </p:sp>
      <p:sp>
        <p:nvSpPr>
          <p:cNvPr id="3" name="Sisällön paikkamerkki 2"/>
          <p:cNvSpPr>
            <a:spLocks noGrp="1"/>
          </p:cNvSpPr>
          <p:nvPr>
            <p:ph idx="1"/>
          </p:nvPr>
        </p:nvSpPr>
        <p:spPr/>
        <p:txBody>
          <a:bodyPr/>
          <a:lstStyle/>
          <a:p>
            <a:r>
              <a:rPr lang="fi-FI" dirty="0" smtClean="0"/>
              <a:t>Maailman laajin ihmisoikeussopimus</a:t>
            </a:r>
          </a:p>
          <a:p>
            <a:r>
              <a:rPr lang="fi-FI" dirty="0" smtClean="0"/>
              <a:t>Hyväksyttiin 1989, Suomessa voimaan 1991</a:t>
            </a:r>
          </a:p>
          <a:p>
            <a:r>
              <a:rPr lang="fi-FI" dirty="0" smtClean="0"/>
              <a:t>195 maata hyväksynyt, vain Yhdysvallat ulkopuolella</a:t>
            </a:r>
          </a:p>
          <a:p>
            <a:r>
              <a:rPr lang="fi-FI" dirty="0" smtClean="0"/>
              <a:t>Lapsen oikeuksien komitea valvoo sopimuksen noudattamista</a:t>
            </a:r>
            <a:endParaRPr lang="fi-FI" dirty="0"/>
          </a:p>
        </p:txBody>
      </p:sp>
    </p:spTree>
    <p:extLst>
      <p:ext uri="{BB962C8B-B14F-4D97-AF65-F5344CB8AC3E}">
        <p14:creationId xmlns:p14="http://schemas.microsoft.com/office/powerpoint/2010/main" val="1215240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Sopimuksen lisäpöytäkirjat</a:t>
            </a:r>
            <a:endParaRPr lang="fi-FI" dirty="0"/>
          </a:p>
        </p:txBody>
      </p:sp>
      <p:sp>
        <p:nvSpPr>
          <p:cNvPr id="3" name="Sisällön paikkamerkki 2"/>
          <p:cNvSpPr>
            <a:spLocks noGrp="1"/>
          </p:cNvSpPr>
          <p:nvPr>
            <p:ph idx="1"/>
          </p:nvPr>
        </p:nvSpPr>
        <p:spPr/>
        <p:txBody>
          <a:bodyPr/>
          <a:lstStyle/>
          <a:p>
            <a:r>
              <a:rPr lang="fi-FI" dirty="0" smtClean="0"/>
              <a:t>Lasten osallistuminen aseellisiin konflikteihin</a:t>
            </a:r>
          </a:p>
          <a:p>
            <a:r>
              <a:rPr lang="fi-FI" dirty="0" smtClean="0"/>
              <a:t>Lapsikauppa ja lasten hyväksikäyttö prostituutiossa ja pornografiassa</a:t>
            </a:r>
            <a:endParaRPr lang="fi-FI" dirty="0"/>
          </a:p>
        </p:txBody>
      </p:sp>
    </p:spTree>
    <p:extLst>
      <p:ext uri="{BB962C8B-B14F-4D97-AF65-F5344CB8AC3E}">
        <p14:creationId xmlns:p14="http://schemas.microsoft.com/office/powerpoint/2010/main" val="23283789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fontScale="90000"/>
          </a:bodyPr>
          <a:lstStyle/>
          <a:p>
            <a:r>
              <a:rPr lang="fi-FI" dirty="0" smtClean="0"/>
              <a:t>Sopimuksessa on kolme pääteemaa</a:t>
            </a:r>
            <a:endParaRPr lang="fi-FI" dirty="0"/>
          </a:p>
        </p:txBody>
      </p:sp>
      <p:sp>
        <p:nvSpPr>
          <p:cNvPr id="3" name="Sisällön paikkamerkki 2"/>
          <p:cNvSpPr>
            <a:spLocks noGrp="1"/>
          </p:cNvSpPr>
          <p:nvPr>
            <p:ph idx="1"/>
          </p:nvPr>
        </p:nvSpPr>
        <p:spPr/>
        <p:txBody>
          <a:bodyPr/>
          <a:lstStyle/>
          <a:p>
            <a:r>
              <a:rPr lang="fi-FI" dirty="0" smtClean="0"/>
              <a:t>1. Lapsella on oikeus riittävään osuuteen yhteiskunnan voimavaroista</a:t>
            </a:r>
          </a:p>
          <a:p>
            <a:r>
              <a:rPr lang="fi-FI" dirty="0" smtClean="0"/>
              <a:t>2. Lapsella on oikeus erityiseen suojeluun ja hoivaan</a:t>
            </a:r>
          </a:p>
          <a:p>
            <a:r>
              <a:rPr lang="fi-FI" dirty="0" smtClean="0"/>
              <a:t>3. Lapsella on oikeus osallistua itseään koskevaan päätöksentekoon</a:t>
            </a:r>
          </a:p>
          <a:p>
            <a:endParaRPr lang="fi-FI" dirty="0" smtClean="0"/>
          </a:p>
          <a:p>
            <a:endParaRPr lang="fi-FI" dirty="0"/>
          </a:p>
        </p:txBody>
      </p:sp>
    </p:spTree>
    <p:extLst>
      <p:ext uri="{BB962C8B-B14F-4D97-AF65-F5344CB8AC3E}">
        <p14:creationId xmlns:p14="http://schemas.microsoft.com/office/powerpoint/2010/main" val="17134625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endParaRPr lang="fi-FI" dirty="0"/>
          </a:p>
        </p:txBody>
      </p:sp>
      <p:sp>
        <p:nvSpPr>
          <p:cNvPr id="3" name="Sisällön paikkamerkki 2"/>
          <p:cNvSpPr>
            <a:spLocks noGrp="1"/>
          </p:cNvSpPr>
          <p:nvPr>
            <p:ph idx="1"/>
          </p:nvPr>
        </p:nvSpPr>
        <p:spPr/>
        <p:txBody>
          <a:bodyPr/>
          <a:lstStyle/>
          <a:p>
            <a:r>
              <a:rPr lang="fi-FI" dirty="0" smtClean="0"/>
              <a:t>Sopimus kattaa </a:t>
            </a:r>
            <a:r>
              <a:rPr lang="fi-FI" dirty="0"/>
              <a:t>sekä kansalais- ja poliittisia oikeuksia että taloudellisia, sosiaalisia ja sivistyksellisiä oikeuksia. Kaikki oikeudet ovat tasa-arvoisia eli yhtä tärkeitä. Sopimuksen johtavana periaatteena on lapsen edun huomioiminen kaikessa päätöksenteossa. </a:t>
            </a:r>
          </a:p>
        </p:txBody>
      </p:sp>
    </p:spTree>
    <p:extLst>
      <p:ext uri="{BB962C8B-B14F-4D97-AF65-F5344CB8AC3E}">
        <p14:creationId xmlns:p14="http://schemas.microsoft.com/office/powerpoint/2010/main" val="11539138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fontScale="90000"/>
          </a:bodyPr>
          <a:lstStyle/>
          <a:p>
            <a:r>
              <a:rPr lang="fi-FI" dirty="0" smtClean="0"/>
              <a:t>Oikeus riittävään osuuteen yhteiskunnan voimavaroista</a:t>
            </a:r>
            <a:endParaRPr lang="fi-FI" dirty="0"/>
          </a:p>
        </p:txBody>
      </p:sp>
      <p:sp>
        <p:nvSpPr>
          <p:cNvPr id="3" name="Sisällön paikkamerkki 2"/>
          <p:cNvSpPr>
            <a:spLocks noGrp="1"/>
          </p:cNvSpPr>
          <p:nvPr>
            <p:ph idx="1"/>
          </p:nvPr>
        </p:nvSpPr>
        <p:spPr/>
        <p:txBody>
          <a:bodyPr/>
          <a:lstStyle/>
          <a:p>
            <a:r>
              <a:rPr lang="fi-FI" dirty="0" smtClean="0"/>
              <a:t>Yhteiskunnan tulee taata tiettyjen oikeuksien toteutuminen, kuten oikeus koulutukseen tai oikeus terveyteen. Jokaisella lapsella on myös oikeus henkiinjäämiseen ja kehittymiseen.</a:t>
            </a:r>
            <a:endParaRPr lang="fi-FI" dirty="0"/>
          </a:p>
        </p:txBody>
      </p:sp>
    </p:spTree>
    <p:extLst>
      <p:ext uri="{BB962C8B-B14F-4D97-AF65-F5344CB8AC3E}">
        <p14:creationId xmlns:p14="http://schemas.microsoft.com/office/powerpoint/2010/main" val="3315640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Oikeus suojeluun</a:t>
            </a:r>
            <a:endParaRPr lang="fi-FI" dirty="0"/>
          </a:p>
        </p:txBody>
      </p:sp>
      <p:sp>
        <p:nvSpPr>
          <p:cNvPr id="3" name="Sisällön paikkamerkki 2"/>
          <p:cNvSpPr>
            <a:spLocks noGrp="1"/>
          </p:cNvSpPr>
          <p:nvPr>
            <p:ph idx="1"/>
          </p:nvPr>
        </p:nvSpPr>
        <p:spPr/>
        <p:txBody>
          <a:bodyPr/>
          <a:lstStyle/>
          <a:p>
            <a:r>
              <a:rPr lang="fi-FI" dirty="0" smtClean="0"/>
              <a:t>Lapsen vanhemmat pitävät ensisijaisesti huolta siitä, että lapsi saa tarvitsemaansa hoivaa ja suojelua. Tilanteissa, joissa vanhempien voimat eivät tähän riitä, huolehtii yhteiskunta lapsesta. Suojeluun liittyy myös lapsen oikeus saada suojelua kaikilta hänen fyysistä tai psyykkistä hyvinvointiaan loukkaavilta toimenpiteiltä ja syrjinnältä.</a:t>
            </a:r>
            <a:endParaRPr lang="fi-FI" dirty="0"/>
          </a:p>
        </p:txBody>
      </p:sp>
    </p:spTree>
    <p:extLst>
      <p:ext uri="{BB962C8B-B14F-4D97-AF65-F5344CB8AC3E}">
        <p14:creationId xmlns:p14="http://schemas.microsoft.com/office/powerpoint/2010/main" val="26231757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fontScale="90000"/>
          </a:bodyPr>
          <a:lstStyle/>
          <a:p>
            <a:r>
              <a:rPr lang="fi-FI" smtClean="0"/>
              <a:t>Oikeus esittää mielipiteitä ja osallistua päätöksentekoon</a:t>
            </a:r>
            <a:endParaRPr lang="fi-FI" dirty="0"/>
          </a:p>
        </p:txBody>
      </p:sp>
      <p:sp>
        <p:nvSpPr>
          <p:cNvPr id="3" name="Sisällön paikkamerkki 2"/>
          <p:cNvSpPr>
            <a:spLocks noGrp="1"/>
          </p:cNvSpPr>
          <p:nvPr>
            <p:ph idx="1"/>
          </p:nvPr>
        </p:nvSpPr>
        <p:spPr/>
        <p:txBody>
          <a:bodyPr/>
          <a:lstStyle/>
          <a:p>
            <a:r>
              <a:rPr lang="fi-FI" dirty="0" smtClean="0"/>
              <a:t>Jokainen lapsi on tärkeä ja hänen ajatuksensa ovat merkityksellisiä. </a:t>
            </a:r>
          </a:p>
          <a:p>
            <a:r>
              <a:rPr lang="fi-FI" dirty="0" smtClean="0"/>
              <a:t>Lapsella on oikeus osallistua ikänsä ja kehitystasonsa mukaisesti itseään koskevaan päätöksentekoon.</a:t>
            </a:r>
            <a:endParaRPr lang="fi-FI" dirty="0"/>
          </a:p>
        </p:txBody>
      </p:sp>
    </p:spTree>
    <p:extLst>
      <p:ext uri="{BB962C8B-B14F-4D97-AF65-F5344CB8AC3E}">
        <p14:creationId xmlns:p14="http://schemas.microsoft.com/office/powerpoint/2010/main" val="30402876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fontScale="90000"/>
          </a:bodyPr>
          <a:lstStyle/>
          <a:p>
            <a:r>
              <a:rPr lang="fi-FI" dirty="0" smtClean="0"/>
              <a:t>Miksi lapsen oikeudet eivät aina toteudu?</a:t>
            </a:r>
            <a:endParaRPr lang="fi-FI" dirty="0"/>
          </a:p>
        </p:txBody>
      </p:sp>
      <p:sp>
        <p:nvSpPr>
          <p:cNvPr id="3" name="Sisällön paikkamerkki 2"/>
          <p:cNvSpPr>
            <a:spLocks noGrp="1"/>
          </p:cNvSpPr>
          <p:nvPr>
            <p:ph idx="1"/>
          </p:nvPr>
        </p:nvSpPr>
        <p:spPr/>
        <p:txBody>
          <a:bodyPr/>
          <a:lstStyle/>
          <a:p>
            <a:r>
              <a:rPr lang="fi-FI" dirty="0" smtClean="0"/>
              <a:t>Suomessa: sopimus huonosti tunnettu, lapsen etu ei oikeasti ole asetettu ensisijalle</a:t>
            </a:r>
          </a:p>
          <a:p>
            <a:r>
              <a:rPr lang="fi-FI" dirty="0" smtClean="0"/>
              <a:t>Ihmisoikeuksia koskeva opetus on puutteellista</a:t>
            </a:r>
          </a:p>
          <a:p>
            <a:endParaRPr lang="fi-FI" dirty="0"/>
          </a:p>
        </p:txBody>
      </p:sp>
    </p:spTree>
    <p:extLst>
      <p:ext uri="{BB962C8B-B14F-4D97-AF65-F5344CB8AC3E}">
        <p14:creationId xmlns:p14="http://schemas.microsoft.com/office/powerpoint/2010/main" val="3734561505"/>
      </p:ext>
    </p:extLst>
  </p:cSld>
  <p:clrMapOvr>
    <a:masterClrMapping/>
  </p:clrMapOvr>
</p:sld>
</file>

<file path=ppt/theme/theme1.xml><?xml version="1.0" encoding="utf-8"?>
<a:theme xmlns:a="http://schemas.openxmlformats.org/drawingml/2006/main" name="Office-te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TotalTime>
  <Words>376</Words>
  <Application>Microsoft Office PowerPoint</Application>
  <PresentationFormat>Näytössä katseltava diaesitys (4:3)</PresentationFormat>
  <Paragraphs>36</Paragraphs>
  <Slides>11</Slides>
  <Notes>1</Notes>
  <HiddenSlides>0</HiddenSlides>
  <MMClips>0</MMClips>
  <ScaleCrop>false</ScaleCrop>
  <HeadingPairs>
    <vt:vector size="4" baseType="variant">
      <vt:variant>
        <vt:lpstr>Teema</vt:lpstr>
      </vt:variant>
      <vt:variant>
        <vt:i4>1</vt:i4>
      </vt:variant>
      <vt:variant>
        <vt:lpstr>Dian otsikot</vt:lpstr>
      </vt:variant>
      <vt:variant>
        <vt:i4>11</vt:i4>
      </vt:variant>
    </vt:vector>
  </HeadingPairs>
  <TitlesOfParts>
    <vt:vector size="12" baseType="lpstr">
      <vt:lpstr>Office-teema</vt:lpstr>
      <vt:lpstr>Lasten oikeudet</vt:lpstr>
      <vt:lpstr>Lapsen oikeuksien sopimus</vt:lpstr>
      <vt:lpstr>Sopimuksen lisäpöytäkirjat</vt:lpstr>
      <vt:lpstr>Sopimuksessa on kolme pääteemaa</vt:lpstr>
      <vt:lpstr>PowerPoint-esitys</vt:lpstr>
      <vt:lpstr>Oikeus riittävään osuuteen yhteiskunnan voimavaroista</vt:lpstr>
      <vt:lpstr>Oikeus suojeluun</vt:lpstr>
      <vt:lpstr>Oikeus esittää mielipiteitä ja osallistua päätöksentekoon</vt:lpstr>
      <vt:lpstr>Miksi lapsen oikeudet eivät aina toteudu?</vt:lpstr>
      <vt:lpstr>Miten voimme edistää lapsen oikeuksia?</vt:lpstr>
      <vt:lpstr>Pohdittavaa</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Lasten oikeudet</dc:title>
  <dc:creator>nada.alomair</dc:creator>
  <cp:lastModifiedBy>nada.alomair</cp:lastModifiedBy>
  <cp:revision>15</cp:revision>
  <dcterms:created xsi:type="dcterms:W3CDTF">2015-10-06T11:35:12Z</dcterms:created>
  <dcterms:modified xsi:type="dcterms:W3CDTF">2015-10-06T12:45:21Z</dcterms:modified>
</cp:coreProperties>
</file>